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C7EF"/>
    <a:srgbClr val="97BFF2"/>
    <a:srgbClr val="97C4FD"/>
    <a:srgbClr val="A85D5B"/>
    <a:srgbClr val="B16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0" d="100"/>
          <a:sy n="30" d="100"/>
        </p:scale>
        <p:origin x="1572" y="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8AA79-FCF7-44F9-B0AF-D56724B81CA3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BA3AC-E872-4D3D-A408-C0AC8D7A28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038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5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54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9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59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59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17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6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0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60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200000"/>
              </a:lnSpc>
              <a:defRPr sz="3200" b="1">
                <a:latin typeface="华文细黑" pitchFamily="2" charset="-122"/>
                <a:ea typeface="华文细黑" pitchFamily="2" charset="-122"/>
              </a:defRPr>
            </a:lvl1pPr>
            <a:lvl2pPr>
              <a:lnSpc>
                <a:spcPct val="200000"/>
              </a:lnSpc>
              <a:defRPr sz="3200" b="1">
                <a:latin typeface="华文细黑" pitchFamily="2" charset="-122"/>
                <a:ea typeface="华文细黑" pitchFamily="2" charset="-122"/>
              </a:defRPr>
            </a:lvl2pPr>
            <a:lvl3pPr>
              <a:lnSpc>
                <a:spcPct val="200000"/>
              </a:lnSpc>
              <a:defRPr sz="3200" b="1">
                <a:latin typeface="华文细黑" pitchFamily="2" charset="-122"/>
                <a:ea typeface="华文细黑" pitchFamily="2" charset="-122"/>
              </a:defRPr>
            </a:lvl3pPr>
            <a:lvl4pPr>
              <a:lnSpc>
                <a:spcPct val="200000"/>
              </a:lnSpc>
              <a:defRPr sz="3200" b="1">
                <a:latin typeface="华文细黑" pitchFamily="2" charset="-122"/>
                <a:ea typeface="华文细黑" pitchFamily="2" charset="-122"/>
              </a:defRPr>
            </a:lvl4pPr>
            <a:lvl5pPr>
              <a:lnSpc>
                <a:spcPct val="200000"/>
              </a:lnSpc>
              <a:defRPr sz="3200" b="1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8748" y="351873"/>
            <a:ext cx="10515600" cy="1325563"/>
          </a:xfrm>
        </p:spPr>
        <p:txBody>
          <a:bodyPr/>
          <a:lstStyle>
            <a:lvl1pPr algn="ctr">
              <a:defRPr b="1"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2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2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62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7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28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2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63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3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3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3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3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63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60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64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4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4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4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64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11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12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1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61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EEC69-5001-4C85-A352-5B77F479DFA8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C82EF-B3D1-444F-BA7A-42832EA4300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060" y="5514769"/>
            <a:ext cx="10001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宋体" pitchFamily="2" charset="-122"/>
          <a:ea typeface="宋体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12.jpe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microsoft.com/office/2007/relationships/hdphoto" Target="../media/hdphoto5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09" y="1100129"/>
            <a:ext cx="4046628" cy="2901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155" name="图片 14"/>
          <p:cNvPicPr>
            <a:picLocks noChangeAspect="1"/>
          </p:cNvPicPr>
          <p:nvPr/>
        </p:nvPicPr>
        <p:blipFill rotWithShape="1">
          <a:blip r:embed="rId3"/>
          <a:srcRect l="7032" t="2973"/>
          <a:stretch>
            <a:fillRect/>
          </a:stretch>
        </p:blipFill>
        <p:spPr>
          <a:xfrm>
            <a:off x="4867024" y="2646967"/>
            <a:ext cx="4710562" cy="25833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152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99AAFF"/>
              </a:clrFrom>
              <a:clrTo>
                <a:srgbClr val="99AA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3080" y="5384579"/>
            <a:ext cx="1473420" cy="1473420"/>
          </a:xfrm>
          <a:prstGeom prst="rect">
            <a:avLst/>
          </a:prstGeom>
          <a:solidFill>
            <a:srgbClr val="97BFF2"/>
          </a:solidFill>
        </p:spPr>
      </p:pic>
      <p:sp>
        <p:nvSpPr>
          <p:cNvPr id="1048586" name="文本框 8"/>
          <p:cNvSpPr txBox="1"/>
          <p:nvPr/>
        </p:nvSpPr>
        <p:spPr>
          <a:xfrm>
            <a:off x="3982948" y="1627689"/>
            <a:ext cx="3619499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9067651"/>
              </a:avLst>
            </a:prstTxWarp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我的大学</a:t>
            </a:r>
          </a:p>
        </p:txBody>
      </p:sp>
      <p:pic>
        <p:nvPicPr>
          <p:cNvPr id="2097153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7626"/>
            <a:ext cx="3853745" cy="24234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97154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854" y="2755897"/>
            <a:ext cx="4046628" cy="24744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48587" name="任意多边形: 形状 34"/>
          <p:cNvSpPr/>
          <p:nvPr/>
        </p:nvSpPr>
        <p:spPr>
          <a:xfrm>
            <a:off x="-12986083" y="-7796463"/>
            <a:ext cx="37626758" cy="22438895"/>
          </a:xfrm>
          <a:custGeom>
            <a:avLst/>
            <a:gdLst>
              <a:gd name="connsiteX0" fmla="*/ 15108437 w 38164167"/>
              <a:gd name="connsiteY0" fmla="*/ 8548784 h 22426864"/>
              <a:gd name="connsiteX1" fmla="*/ 13143569 w 38164167"/>
              <a:gd name="connsiteY1" fmla="*/ 9881108 h 22426864"/>
              <a:gd name="connsiteX2" fmla="*/ 15108437 w 38164167"/>
              <a:gd name="connsiteY2" fmla="*/ 11213432 h 22426864"/>
              <a:gd name="connsiteX3" fmla="*/ 17073307 w 38164167"/>
              <a:gd name="connsiteY3" fmla="*/ 9881108 h 22426864"/>
              <a:gd name="connsiteX4" fmla="*/ 15108437 w 38164167"/>
              <a:gd name="connsiteY4" fmla="*/ 8548784 h 22426864"/>
              <a:gd name="connsiteX5" fmla="*/ 3737885 w 38164167"/>
              <a:gd name="connsiteY5" fmla="*/ 0 h 22426864"/>
              <a:gd name="connsiteX6" fmla="*/ 34426283 w 38164167"/>
              <a:gd name="connsiteY6" fmla="*/ 0 h 22426864"/>
              <a:gd name="connsiteX7" fmla="*/ 38164167 w 38164167"/>
              <a:gd name="connsiteY7" fmla="*/ 3737885 h 22426864"/>
              <a:gd name="connsiteX8" fmla="*/ 38164167 w 38164167"/>
              <a:gd name="connsiteY8" fmla="*/ 18688978 h 22426864"/>
              <a:gd name="connsiteX9" fmla="*/ 34426283 w 38164167"/>
              <a:gd name="connsiteY9" fmla="*/ 22426864 h 22426864"/>
              <a:gd name="connsiteX10" fmla="*/ 3737885 w 38164167"/>
              <a:gd name="connsiteY10" fmla="*/ 22426864 h 22426864"/>
              <a:gd name="connsiteX11" fmla="*/ 0 w 38164167"/>
              <a:gd name="connsiteY11" fmla="*/ 18688978 h 22426864"/>
              <a:gd name="connsiteX12" fmla="*/ 0 w 38164167"/>
              <a:gd name="connsiteY12" fmla="*/ 3737885 h 22426864"/>
              <a:gd name="connsiteX13" fmla="*/ 3737885 w 38164167"/>
              <a:gd name="connsiteY13" fmla="*/ 0 h 224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64167" h="22426864">
                <a:moveTo>
                  <a:pt x="15108437" y="8548784"/>
                </a:moveTo>
                <a:cubicBezTo>
                  <a:pt x="14023270" y="8548784"/>
                  <a:pt x="13143569" y="9145286"/>
                  <a:pt x="13143569" y="9881108"/>
                </a:cubicBezTo>
                <a:cubicBezTo>
                  <a:pt x="13143569" y="10616930"/>
                  <a:pt x="14023270" y="11213432"/>
                  <a:pt x="15108437" y="11213432"/>
                </a:cubicBezTo>
                <a:cubicBezTo>
                  <a:pt x="16193605" y="11213432"/>
                  <a:pt x="17073307" y="10616930"/>
                  <a:pt x="17073307" y="9881108"/>
                </a:cubicBezTo>
                <a:cubicBezTo>
                  <a:pt x="17073307" y="9145286"/>
                  <a:pt x="16193605" y="8548784"/>
                  <a:pt x="15108437" y="8548784"/>
                </a:cubicBezTo>
                <a:close/>
                <a:moveTo>
                  <a:pt x="3737885" y="0"/>
                </a:moveTo>
                <a:lnTo>
                  <a:pt x="34426283" y="0"/>
                </a:lnTo>
                <a:cubicBezTo>
                  <a:pt x="36490659" y="0"/>
                  <a:pt x="38164167" y="1673508"/>
                  <a:pt x="38164167" y="3737885"/>
                </a:cubicBezTo>
                <a:lnTo>
                  <a:pt x="38164167" y="18688978"/>
                </a:lnTo>
                <a:cubicBezTo>
                  <a:pt x="38164167" y="20753356"/>
                  <a:pt x="36490659" y="22426864"/>
                  <a:pt x="34426283" y="22426864"/>
                </a:cubicBezTo>
                <a:lnTo>
                  <a:pt x="3737885" y="22426864"/>
                </a:lnTo>
                <a:cubicBezTo>
                  <a:pt x="1673508" y="22426864"/>
                  <a:pt x="0" y="20753356"/>
                  <a:pt x="0" y="18688978"/>
                </a:cubicBezTo>
                <a:lnTo>
                  <a:pt x="0" y="3737885"/>
                </a:lnTo>
                <a:cubicBezTo>
                  <a:pt x="0" y="1673508"/>
                  <a:pt x="1673508" y="0"/>
                  <a:pt x="3737885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9074" y="6352674"/>
            <a:ext cx="357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itchFamily="2" charset="-122"/>
                <a:ea typeface="宋体" pitchFamily="2" charset="-122"/>
              </a:rPr>
              <a:t>7030417103 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官倩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0093 L -4.79167E-6 0.00093 C 0.00625 0.0169 0.01172 0.03473 0.01902 0.04977 C 0.02214 0.05602 0.02696 0.05834 0.0306 0.06366 C 0.03477 0.07014 0.03868 0.07709 0.04206 0.08449 C 0.04493 0.09098 0.04675 0.09931 0.04974 0.10556 C 0.08256 0.17547 0.04714 0.08449 0.08034 0.17547 L 0.10339 0.23843 L 0.11107 0.25949 C 0.11237 0.26644 0.11237 0.27477 0.11498 0.28056 C 0.11784 0.28704 0.12253 0.29005 0.12644 0.29468 C 0.13282 0.30186 0.1392 0.30857 0.14558 0.31574 C 0.2211 0.3132 0.29649 0.31436 0.37188 0.30857 C 0.38737 0.30741 0.40235 0.29607 0.41784 0.29468 L 0.49454 0.2875 C 0.50222 0.28287 0.51081 0.28172 0.51758 0.27362 C 0.54506 0.24005 0.53152 0.24954 0.55586 0.23843 C 0.56237 0.23172 0.56823 0.22315 0.57514 0.2176 C 0.57995 0.21366 0.58542 0.21389 0.59037 0.21065 C 0.6 0.20394 0.62344 0.17824 0.62878 0.16852 L 0.6556 0.11968 C 0.66511 0.0669 0.65118 0.12987 0.67097 0.08449 C 0.67357 0.07894 0.67305 0.07037 0.67474 0.06366 C 0.67683 0.05625 0.68256 0.0426 0.68256 0.04283 " pathEditMode="relative" rAng="0" ptsTypes="AAAAAAAAAAAAAAAAAAAAAAAA">
                                      <p:cBhvr>
                                        <p:cTn id="25" dur="775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28" y="1574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83086 -0.0206 " pathEditMode="relative" rAng="0" ptsTypes="AA">
                                      <p:cBhvr>
                                        <p:cTn id="27" dur="6000" fill="hold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9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/>
      <p:bldP spid="1048587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40755" y="0"/>
            <a:ext cx="1686636" cy="3224236"/>
          </a:xfrm>
        </p:spPr>
        <p:txBody>
          <a:bodyPr vert="eaVert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目   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257B53-C010-4309-95A6-BB79592CFBE7}"/>
              </a:ext>
            </a:extLst>
          </p:cNvPr>
          <p:cNvSpPr txBox="1"/>
          <p:nvPr/>
        </p:nvSpPr>
        <p:spPr>
          <a:xfrm>
            <a:off x="3139324" y="300250"/>
            <a:ext cx="5632311" cy="34938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科院日落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科院的读书人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“跑”在科院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军训的科院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000"/>
                <a:lumOff val="93000"/>
                <a:alpha val="22000"/>
              </a:schemeClr>
            </a:gs>
            <a:gs pos="74000">
              <a:schemeClr val="accent1">
                <a:lumMod val="45000"/>
                <a:lumOff val="55000"/>
                <a:alpha val="27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452" y="556593"/>
            <a:ext cx="7854505" cy="4903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48588" name="标题 12"/>
          <p:cNvSpPr>
            <a:spLocks noGrp="1"/>
          </p:cNvSpPr>
          <p:nvPr>
            <p:ph type="title"/>
          </p:nvPr>
        </p:nvSpPr>
        <p:spPr>
          <a:xfrm>
            <a:off x="-50019" y="265120"/>
            <a:ext cx="4437530" cy="1325563"/>
          </a:xfrm>
        </p:spPr>
        <p:txBody>
          <a:bodyPr/>
          <a:lstStyle/>
          <a:p>
            <a:pPr algn="ctr"/>
            <a:r>
              <a:rPr lang="zh-CN" altLang="en-US" dirty="0"/>
              <a:t>科院日落</a:t>
            </a:r>
          </a:p>
        </p:txBody>
      </p:sp>
      <p:sp>
        <p:nvSpPr>
          <p:cNvPr id="1048589" name="内容占位符 13"/>
          <p:cNvSpPr>
            <a:spLocks noGrp="1"/>
          </p:cNvSpPr>
          <p:nvPr>
            <p:ph idx="1"/>
          </p:nvPr>
        </p:nvSpPr>
        <p:spPr>
          <a:xfrm>
            <a:off x="509606" y="1347793"/>
            <a:ext cx="3420918" cy="4391656"/>
          </a:xfrm>
        </p:spPr>
        <p:txBody>
          <a:bodyPr vert="horz"/>
          <a:lstStyle/>
          <a:p>
            <a:pPr marL="0" indent="0">
              <a:buNone/>
            </a:pPr>
            <a:r>
              <a:rPr lang="zh-CN" altLang="en-US" dirty="0"/>
              <a:t>初秋总是很温柔</a:t>
            </a:r>
          </a:p>
          <a:p>
            <a:pPr marL="0" indent="0">
              <a:buNone/>
            </a:pPr>
            <a:r>
              <a:rPr lang="zh-CN" altLang="en-US" dirty="0"/>
              <a:t>日间把夏天留下</a:t>
            </a:r>
          </a:p>
          <a:p>
            <a:pPr marL="0" indent="0">
              <a:buNone/>
            </a:pPr>
            <a:r>
              <a:rPr lang="zh-CN" altLang="en-US" dirty="0"/>
              <a:t>日落后还带秋风</a:t>
            </a:r>
          </a:p>
        </p:txBody>
      </p:sp>
      <p:pic>
        <p:nvPicPr>
          <p:cNvPr id="2097167" name="图片 209716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2" y="4773137"/>
            <a:ext cx="3807409" cy="2062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动作按钮: 后退或前一项 1">
            <a:hlinkClick r:id="" action="ppaction://hlinkshowjump?jump=previousslide" highlightClick="1"/>
          </p:cNvPr>
          <p:cNvSpPr/>
          <p:nvPr/>
        </p:nvSpPr>
        <p:spPr>
          <a:xfrm>
            <a:off x="0" y="0"/>
            <a:ext cx="509606" cy="323850"/>
          </a:xfrm>
          <a:prstGeom prst="actionButtonBackPrevious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太阳形 4">
            <a:extLst>
              <a:ext uri="{FF2B5EF4-FFF2-40B4-BE49-F238E27FC236}">
                <a16:creationId xmlns:a16="http://schemas.microsoft.com/office/drawing/2014/main" id="{8A02A46A-0D86-493B-B45E-3801ABAE7D50}"/>
              </a:ext>
            </a:extLst>
          </p:cNvPr>
          <p:cNvSpPr/>
          <p:nvPr/>
        </p:nvSpPr>
        <p:spPr>
          <a:xfrm>
            <a:off x="150980" y="2888078"/>
            <a:ext cx="433396" cy="424808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太阳形 5">
            <a:extLst>
              <a:ext uri="{FF2B5EF4-FFF2-40B4-BE49-F238E27FC236}">
                <a16:creationId xmlns:a16="http://schemas.microsoft.com/office/drawing/2014/main" id="{32398FBA-A4AB-486C-8A00-E3D2297AB121}"/>
              </a:ext>
            </a:extLst>
          </p:cNvPr>
          <p:cNvSpPr/>
          <p:nvPr/>
        </p:nvSpPr>
        <p:spPr>
          <a:xfrm>
            <a:off x="170626" y="3990388"/>
            <a:ext cx="433396" cy="424808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太阳形 6">
            <a:extLst>
              <a:ext uri="{FF2B5EF4-FFF2-40B4-BE49-F238E27FC236}">
                <a16:creationId xmlns:a16="http://schemas.microsoft.com/office/drawing/2014/main" id="{189BE14D-FD0C-4A91-AD16-A4104CCBED03}"/>
              </a:ext>
            </a:extLst>
          </p:cNvPr>
          <p:cNvSpPr/>
          <p:nvPr/>
        </p:nvSpPr>
        <p:spPr>
          <a:xfrm>
            <a:off x="150980" y="1785768"/>
            <a:ext cx="433396" cy="424808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97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8" grpId="0"/>
      <p:bldP spid="1048589" grpId="0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标题 12"/>
          <p:cNvSpPr>
            <a:spLocks noGrp="1"/>
          </p:cNvSpPr>
          <p:nvPr>
            <p:ph type="title"/>
          </p:nvPr>
        </p:nvSpPr>
        <p:spPr>
          <a:xfrm rot="16200000">
            <a:off x="-920393" y="1901402"/>
            <a:ext cx="4243142" cy="983252"/>
          </a:xfrm>
        </p:spPr>
        <p:txBody>
          <a:bodyPr vert="eaVert"/>
          <a:lstStyle/>
          <a:p>
            <a:r>
              <a:rPr lang="zh-CN" altLang="en-US" dirty="0"/>
              <a:t>科院的读书人</a:t>
            </a:r>
          </a:p>
        </p:txBody>
      </p:sp>
      <p:sp>
        <p:nvSpPr>
          <p:cNvPr id="1048591" name="内容占位符 13"/>
          <p:cNvSpPr>
            <a:spLocks noGrp="1"/>
          </p:cNvSpPr>
          <p:nvPr>
            <p:ph idx="1"/>
          </p:nvPr>
        </p:nvSpPr>
        <p:spPr>
          <a:xfrm>
            <a:off x="1201177" y="652832"/>
            <a:ext cx="3138054" cy="3861767"/>
          </a:xfrm>
        </p:spPr>
        <p:txBody>
          <a:bodyPr vert="eaVert">
            <a:normAutofit fontScale="92500"/>
          </a:bodyPr>
          <a:lstStyle/>
          <a:p>
            <a:pPr marL="0" indent="0">
              <a:buNone/>
            </a:pPr>
            <a:r>
              <a:rPr lang="zh-CN" altLang="en-US" dirty="0"/>
              <a:t>书山有路勤为径</a:t>
            </a:r>
          </a:p>
          <a:p>
            <a:pPr marL="0" indent="0">
              <a:buNone/>
            </a:pPr>
            <a:r>
              <a:rPr lang="zh-CN" altLang="en-US" dirty="0"/>
              <a:t>学海无涯苦作舟</a:t>
            </a:r>
          </a:p>
        </p:txBody>
      </p:sp>
      <p:pic>
        <p:nvPicPr>
          <p:cNvPr id="2097162" name="图片 209716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44" y="201762"/>
            <a:ext cx="6387794" cy="3046405"/>
          </a:xfrm>
          <a:prstGeom prst="rect">
            <a:avLst/>
          </a:prstGeom>
        </p:spPr>
      </p:pic>
      <p:pic>
        <p:nvPicPr>
          <p:cNvPr id="2097163" name="图片 209716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36" y="3499654"/>
            <a:ext cx="5898560" cy="3216490"/>
          </a:xfrm>
          <a:prstGeom prst="rect">
            <a:avLst/>
          </a:prstGeom>
        </p:spPr>
      </p:pic>
      <p:pic>
        <p:nvPicPr>
          <p:cNvPr id="2097168" name="图片 209716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5093" y="4737279"/>
            <a:ext cx="3425877" cy="1849264"/>
          </a:xfrm>
          <a:prstGeom prst="rect">
            <a:avLst/>
          </a:prstGeom>
        </p:spPr>
      </p:pic>
      <p:sp>
        <p:nvSpPr>
          <p:cNvPr id="2" name="动作按钮: 开始 1">
            <a:hlinkClick r:id="rId5" action="ppaction://hlinksldjump" highlightClick="1"/>
          </p:cNvPr>
          <p:cNvSpPr/>
          <p:nvPr/>
        </p:nvSpPr>
        <p:spPr>
          <a:xfrm>
            <a:off x="0" y="-12490"/>
            <a:ext cx="554362" cy="377026"/>
          </a:xfrm>
          <a:prstGeom prst="actionButtonBeginning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F5D2DF-FA2D-4107-984E-9FD4B12C56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770" y1="37695" x2="42285" y2="66113"/>
                        <a14:foregroundMark x1="33984" y1="38086" x2="33105" y2="63867"/>
                        <a14:foregroundMark x1="42285" y1="37695" x2="51855" y2="64355"/>
                        <a14:foregroundMark x1="54980" y1="36328" x2="70703" y2="58203"/>
                        <a14:foregroundMark x1="64551" y1="37207" x2="71973" y2="52539"/>
                        <a14:foregroundMark x1="58496" y1="34180" x2="60645" y2="62988"/>
                        <a14:foregroundMark x1="54102" y1="36816" x2="53613" y2="55566"/>
                        <a14:foregroundMark x1="58887" y1="65625" x2="69824" y2="65234"/>
                        <a14:foregroundMark x1="56250" y1="72656" x2="63281" y2="70898"/>
                        <a14:foregroundMark x1="36133" y1="72168" x2="43555" y2="73047"/>
                        <a14:foregroundMark x1="26953" y1="55176" x2="26953" y2="64746"/>
                        <a14:foregroundMark x1="26563" y1="45508" x2="26953" y2="56445"/>
                        <a14:foregroundMark x1="26074" y1="40234" x2="28711" y2="52051"/>
                        <a14:foregroundMark x1="69824" y1="41113" x2="71582" y2="56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07" y="65116"/>
            <a:ext cx="730071" cy="7300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AB28C6-7235-4957-816C-E5C332DB73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770" y1="37695" x2="42285" y2="66113"/>
                        <a14:foregroundMark x1="33984" y1="38086" x2="33105" y2="63867"/>
                        <a14:foregroundMark x1="42285" y1="37695" x2="51855" y2="64355"/>
                        <a14:foregroundMark x1="54980" y1="36328" x2="70703" y2="58203"/>
                        <a14:foregroundMark x1="64551" y1="37207" x2="71973" y2="52539"/>
                        <a14:foregroundMark x1="58496" y1="34180" x2="60645" y2="62988"/>
                        <a14:foregroundMark x1="54102" y1="36816" x2="53613" y2="55566"/>
                        <a14:foregroundMark x1="58887" y1="65625" x2="69824" y2="65234"/>
                        <a14:foregroundMark x1="56250" y1="72656" x2="63281" y2="70898"/>
                        <a14:foregroundMark x1="36133" y1="72168" x2="43555" y2="73047"/>
                        <a14:foregroundMark x1="26953" y1="55176" x2="26953" y2="64746"/>
                        <a14:foregroundMark x1="26563" y1="45508" x2="26953" y2="56445"/>
                        <a14:foregroundMark x1="26074" y1="40234" x2="28711" y2="52051"/>
                        <a14:foregroundMark x1="69824" y1="41113" x2="71582" y2="56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03" y="65115"/>
            <a:ext cx="730071" cy="730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09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209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8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48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0" grpId="0"/>
      <p:bldP spid="104859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标题 12"/>
          <p:cNvSpPr>
            <a:spLocks noGrp="1"/>
          </p:cNvSpPr>
          <p:nvPr>
            <p:ph type="title"/>
          </p:nvPr>
        </p:nvSpPr>
        <p:spPr>
          <a:xfrm>
            <a:off x="633958" y="433871"/>
            <a:ext cx="3992591" cy="1025888"/>
          </a:xfrm>
        </p:spPr>
        <p:txBody>
          <a:bodyPr vert="horz"/>
          <a:lstStyle/>
          <a:p>
            <a:r>
              <a:rPr lang="zh-CN" altLang="en-US" dirty="0"/>
              <a:t>“跑”在科院</a:t>
            </a:r>
          </a:p>
        </p:txBody>
      </p:sp>
      <p:sp>
        <p:nvSpPr>
          <p:cNvPr id="1048593" name="内容占位符 13"/>
          <p:cNvSpPr>
            <a:spLocks noGrp="1"/>
          </p:cNvSpPr>
          <p:nvPr>
            <p:ph idx="1"/>
          </p:nvPr>
        </p:nvSpPr>
        <p:spPr>
          <a:xfrm>
            <a:off x="1212457" y="1329418"/>
            <a:ext cx="4220430" cy="230126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在科院门口邂逅一场马拉松</a:t>
            </a:r>
          </a:p>
        </p:txBody>
      </p:sp>
      <p:pic>
        <p:nvPicPr>
          <p:cNvPr id="2097164" name="图片 20971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432887" y="480139"/>
            <a:ext cx="6439298" cy="3211855"/>
          </a:xfrm>
          <a:prstGeom prst="rect">
            <a:avLst/>
          </a:prstGeom>
        </p:spPr>
      </p:pic>
      <p:pic>
        <p:nvPicPr>
          <p:cNvPr id="2097165" name="图片 209716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10" y="3993853"/>
            <a:ext cx="2533389" cy="2036648"/>
          </a:xfrm>
          <a:prstGeom prst="rect">
            <a:avLst/>
          </a:prstGeom>
        </p:spPr>
      </p:pic>
      <p:pic>
        <p:nvPicPr>
          <p:cNvPr id="2097166" name="图片 209716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04" y="3993853"/>
            <a:ext cx="2516601" cy="2157671"/>
          </a:xfrm>
          <a:prstGeom prst="rect">
            <a:avLst/>
          </a:prstGeom>
        </p:spPr>
      </p:pic>
      <p:pic>
        <p:nvPicPr>
          <p:cNvPr id="2097169" name="图片 209716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5016" y="3562995"/>
            <a:ext cx="4109256" cy="3019388"/>
          </a:xfrm>
          <a:prstGeom prst="rect">
            <a:avLst/>
          </a:prstGeom>
        </p:spPr>
      </p:pic>
      <p:sp>
        <p:nvSpPr>
          <p:cNvPr id="2" name="动作按钮: 开始 1">
            <a:hlinkClick r:id="rId6" action="ppaction://hlinksldjump" highlightClick="1"/>
          </p:cNvPr>
          <p:cNvSpPr/>
          <p:nvPr/>
        </p:nvSpPr>
        <p:spPr>
          <a:xfrm>
            <a:off x="0" y="0"/>
            <a:ext cx="633958" cy="382412"/>
          </a:xfrm>
          <a:prstGeom prst="actionButtonBeginning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31FEA-4E54-48A6-B1E5-17C43FA99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bright="6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6" y="1511218"/>
            <a:ext cx="717024" cy="717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9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5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9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209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2" grpId="0"/>
      <p:bldP spid="104859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标题 12"/>
          <p:cNvSpPr>
            <a:spLocks noGrp="1"/>
          </p:cNvSpPr>
          <p:nvPr>
            <p:ph type="title"/>
          </p:nvPr>
        </p:nvSpPr>
        <p:spPr>
          <a:xfrm>
            <a:off x="636691" y="0"/>
            <a:ext cx="4246418" cy="1590508"/>
          </a:xfrm>
        </p:spPr>
        <p:txBody>
          <a:bodyPr/>
          <a:lstStyle/>
          <a:p>
            <a:r>
              <a:rPr lang="zh-CN" altLang="en-US" dirty="0"/>
              <a:t>军训的科院</a:t>
            </a:r>
          </a:p>
        </p:txBody>
      </p:sp>
      <p:sp>
        <p:nvSpPr>
          <p:cNvPr id="1048595" name="内容占位符 13"/>
          <p:cNvSpPr>
            <a:spLocks noGrp="1"/>
          </p:cNvSpPr>
          <p:nvPr>
            <p:ph idx="1"/>
          </p:nvPr>
        </p:nvSpPr>
        <p:spPr>
          <a:xfrm>
            <a:off x="885675" y="1131540"/>
            <a:ext cx="4290693" cy="322825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虽不能保家卫国</a:t>
            </a:r>
          </a:p>
          <a:p>
            <a:pPr marL="0" indent="0">
              <a:buNone/>
            </a:pPr>
            <a:r>
              <a:rPr lang="zh-CN" altLang="en-US" dirty="0"/>
              <a:t>却常怀赤子之心</a:t>
            </a:r>
          </a:p>
        </p:txBody>
      </p:sp>
      <p:pic>
        <p:nvPicPr>
          <p:cNvPr id="2097170" name="图片 209716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09658" y="4072978"/>
            <a:ext cx="5031172" cy="2562270"/>
          </a:xfrm>
          <a:prstGeom prst="rect">
            <a:avLst/>
          </a:prstGeom>
        </p:spPr>
      </p:pic>
      <p:pic>
        <p:nvPicPr>
          <p:cNvPr id="2097171" name="图片 209717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9628" y="293141"/>
            <a:ext cx="5695191" cy="3545024"/>
          </a:xfrm>
          <a:prstGeom prst="rect">
            <a:avLst/>
          </a:prstGeom>
        </p:spPr>
      </p:pic>
      <p:pic>
        <p:nvPicPr>
          <p:cNvPr id="2097172" name="图片 209717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8" y="3352228"/>
            <a:ext cx="4613424" cy="3182387"/>
          </a:xfrm>
          <a:prstGeom prst="rect">
            <a:avLst/>
          </a:prstGeom>
        </p:spPr>
      </p:pic>
      <p:sp>
        <p:nvSpPr>
          <p:cNvPr id="3" name="动作按钮: 开始 2">
            <a:hlinkClick r:id="rId5" action="ppaction://hlinksldjump" highlightClick="1"/>
          </p:cNvPr>
          <p:cNvSpPr/>
          <p:nvPr/>
        </p:nvSpPr>
        <p:spPr>
          <a:xfrm>
            <a:off x="-1" y="0"/>
            <a:ext cx="636691" cy="323386"/>
          </a:xfrm>
          <a:prstGeom prst="actionButtonBeginning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4A3B1-332F-4953-8E11-48ED52DAB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9000"/>
                    </a14:imgEffect>
                    <a14:imgEffect>
                      <a14:brightnessContrast bright="9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08" y="1576945"/>
            <a:ext cx="443293" cy="4432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D9F4F7-9772-4FA7-B98A-1C0C7E0F7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9000"/>
                    </a14:imgEffect>
                    <a14:imgEffect>
                      <a14:brightnessContrast bright="9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2" y="2700851"/>
            <a:ext cx="443293" cy="443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4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4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9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9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9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4" grpId="0"/>
      <p:bldP spid="104859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A9DBCB-51B6-411B-BDD3-8716F1AABFFC}"/>
              </a:ext>
            </a:extLst>
          </p:cNvPr>
          <p:cNvSpPr txBox="1"/>
          <p:nvPr/>
        </p:nvSpPr>
        <p:spPr>
          <a:xfrm rot="233985">
            <a:off x="3796351" y="2505670"/>
            <a:ext cx="3191304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科院欢迎您！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F74BD9D-8FA6-40B6-8FB8-C9ABE9C1FBDB}"/>
              </a:ext>
            </a:extLst>
          </p:cNvPr>
          <p:cNvCxnSpPr>
            <a:cxnSpLocks/>
          </p:cNvCxnSpPr>
          <p:nvPr/>
        </p:nvCxnSpPr>
        <p:spPr>
          <a:xfrm flipV="1">
            <a:off x="4843818" y="-881743"/>
            <a:ext cx="381325" cy="284166"/>
          </a:xfrm>
          <a:prstGeom prst="line">
            <a:avLst/>
          </a:prstGeom>
          <a:ln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  <a:alpha val="16000"/>
                  </a:schemeClr>
                </a:gs>
                <a:gs pos="83000">
                  <a:schemeClr val="accent5">
                    <a:lumMod val="45000"/>
                    <a:lumOff val="55000"/>
                    <a:alpha val="0"/>
                  </a:schemeClr>
                </a:gs>
                <a:gs pos="100000">
                  <a:schemeClr val="accent5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92F0074-469E-47D2-BC72-515F4DB0FA1A}"/>
              </a:ext>
            </a:extLst>
          </p:cNvPr>
          <p:cNvCxnSpPr/>
          <p:nvPr/>
        </p:nvCxnSpPr>
        <p:spPr>
          <a:xfrm flipV="1">
            <a:off x="7424706" y="-1653492"/>
            <a:ext cx="395785" cy="245660"/>
          </a:xfrm>
          <a:prstGeom prst="line">
            <a:avLst/>
          </a:prstGeom>
          <a:ln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  <a:alpha val="16000"/>
                  </a:schemeClr>
                </a:gs>
                <a:gs pos="83000">
                  <a:schemeClr val="accent5">
                    <a:lumMod val="45000"/>
                    <a:lumOff val="55000"/>
                    <a:alpha val="0"/>
                  </a:schemeClr>
                </a:gs>
                <a:gs pos="100000">
                  <a:schemeClr val="accent5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F27242D-B7FC-44C8-8458-D3FA77E5F862}"/>
              </a:ext>
            </a:extLst>
          </p:cNvPr>
          <p:cNvCxnSpPr/>
          <p:nvPr/>
        </p:nvCxnSpPr>
        <p:spPr>
          <a:xfrm flipV="1">
            <a:off x="8676564" y="-1004573"/>
            <a:ext cx="395785" cy="245660"/>
          </a:xfrm>
          <a:prstGeom prst="line">
            <a:avLst/>
          </a:prstGeom>
          <a:ln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  <a:alpha val="16000"/>
                  </a:schemeClr>
                </a:gs>
                <a:gs pos="83000">
                  <a:schemeClr val="accent5">
                    <a:lumMod val="45000"/>
                    <a:lumOff val="55000"/>
                    <a:alpha val="0"/>
                  </a:schemeClr>
                </a:gs>
                <a:gs pos="100000">
                  <a:schemeClr val="accent5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D09154F-A889-4187-93D9-6DE95C1F192A}"/>
              </a:ext>
            </a:extLst>
          </p:cNvPr>
          <p:cNvCxnSpPr/>
          <p:nvPr/>
        </p:nvCxnSpPr>
        <p:spPr>
          <a:xfrm flipV="1">
            <a:off x="11753322" y="-2328406"/>
            <a:ext cx="395785" cy="245660"/>
          </a:xfrm>
          <a:prstGeom prst="line">
            <a:avLst/>
          </a:prstGeom>
          <a:ln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  <a:alpha val="16000"/>
                  </a:schemeClr>
                </a:gs>
                <a:gs pos="83000">
                  <a:schemeClr val="accent5">
                    <a:lumMod val="45000"/>
                    <a:lumOff val="55000"/>
                    <a:alpha val="0"/>
                  </a:schemeClr>
                </a:gs>
                <a:gs pos="100000">
                  <a:schemeClr val="accent5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0.81263 1.0375 " pathEditMode="relative" rAng="0" ptsTypes="AA">
                                      <p:cBhvr>
                                        <p:cTn id="6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38" y="5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-0.56979 0.55185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90" y="2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1.09752 1.2189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83" y="6094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23 -0.06666 L -1.12253 0.8215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71" y="4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83</Words>
  <Application>Microsoft Office PowerPoint</Application>
  <PresentationFormat>宽屏</PresentationFormat>
  <Paragraphs>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华文细黑</vt:lpstr>
      <vt:lpstr>华文新魏</vt:lpstr>
      <vt:lpstr>宋体</vt:lpstr>
      <vt:lpstr>Arial</vt:lpstr>
      <vt:lpstr>Calibri</vt:lpstr>
      <vt:lpstr>Wingdings</vt:lpstr>
      <vt:lpstr>Office 主题​​</vt:lpstr>
      <vt:lpstr>PowerPoint 演示文稿</vt:lpstr>
      <vt:lpstr>目   录</vt:lpstr>
      <vt:lpstr>科院日落</vt:lpstr>
      <vt:lpstr>科院的读书人</vt:lpstr>
      <vt:lpstr>“跑”在科院</vt:lpstr>
      <vt:lpstr>军训的科院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15</cp:revision>
  <dcterms:created xsi:type="dcterms:W3CDTF">2020-11-05T10:06:36Z</dcterms:created>
  <dcterms:modified xsi:type="dcterms:W3CDTF">2020-11-10T14:31:33Z</dcterms:modified>
</cp:coreProperties>
</file>